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04" r:id="rId2"/>
    <p:sldId id="315" r:id="rId3"/>
    <p:sldId id="316" r:id="rId4"/>
    <p:sldId id="323" r:id="rId5"/>
    <p:sldId id="326" r:id="rId6"/>
    <p:sldId id="328" r:id="rId7"/>
    <p:sldId id="329" r:id="rId8"/>
    <p:sldId id="339" r:id="rId9"/>
    <p:sldId id="337" r:id="rId10"/>
    <p:sldId id="338" r:id="rId11"/>
    <p:sldId id="331" r:id="rId12"/>
    <p:sldId id="341" r:id="rId13"/>
    <p:sldId id="334" r:id="rId14"/>
    <p:sldId id="346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57" autoAdjust="0"/>
    <p:restoredTop sz="94660"/>
  </p:normalViewPr>
  <p:slideViewPr>
    <p:cSldViewPr>
      <p:cViewPr varScale="1">
        <p:scale>
          <a:sx n="69" d="100"/>
          <a:sy n="69" d="100"/>
        </p:scale>
        <p:origin x="162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D7B84-10A0-45A7-8042-B4FB5FC409D8}" type="datetimeFigureOut">
              <a:rPr lang="es-MX" smtClean="0"/>
              <a:t>05/10/2019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181D3-6303-4715-A957-197F8DCAEF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2080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05/10/2019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7529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05/10/2019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568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05/10/2019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9678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05/10/2019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9952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05/10/2019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5169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05/10/2019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45410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05/10/2019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590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05/10/2019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9076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05/10/2019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5308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05/10/2019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18962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05/10/2019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82814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6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C9F62-B1A7-4D05-BFE7-918F4454B273}" type="datetimeFigureOut">
              <a:rPr lang="es-MX" smtClean="0"/>
              <a:t>05/10/2019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34806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46040"/>
            <a:ext cx="8229600" cy="1143000"/>
          </a:xfrm>
        </p:spPr>
        <p:txBody>
          <a:bodyPr/>
          <a:lstStyle/>
          <a:p>
            <a:r>
              <a:rPr lang="es-MX" dirty="0" smtClean="0"/>
              <a:t>ADC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0639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7967985" cy="5784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94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ADCx_CFG1</a:t>
            </a:r>
            <a:endParaRPr lang="es-MX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929" y="2780928"/>
            <a:ext cx="8334543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683568" y="1484784"/>
            <a:ext cx="77652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/>
              <a:t>Con este registro se maneja para una conversión con un reloj</a:t>
            </a:r>
          </a:p>
          <a:p>
            <a:r>
              <a:rPr lang="es-MX" sz="2400" dirty="0" smtClean="0"/>
              <a:t>Lento.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48156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                        ADCx_CFG1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r>
              <a:rPr lang="es-MX" dirty="0" smtClean="0"/>
              <a:t>MODE</a:t>
            </a:r>
            <a:r>
              <a:rPr lang="es-MX" dirty="0"/>
              <a:t>: Es para que el ADC tenga una mayor resolución.</a:t>
            </a:r>
            <a:br>
              <a:rPr lang="es-MX" dirty="0"/>
            </a:br>
            <a:r>
              <a:rPr lang="es-MX" dirty="0"/>
              <a:t>	-00 Resolución de 8 bits</a:t>
            </a:r>
            <a:br>
              <a:rPr lang="es-MX" dirty="0"/>
            </a:br>
            <a:r>
              <a:rPr lang="es-MX" dirty="0"/>
              <a:t>	-01 Resolución de 12 bits</a:t>
            </a:r>
            <a:br>
              <a:rPr lang="es-MX" dirty="0"/>
            </a:br>
            <a:r>
              <a:rPr lang="es-MX" dirty="0"/>
              <a:t>	-10 Resolución a 10 bits</a:t>
            </a:r>
            <a:br>
              <a:rPr lang="es-MX" dirty="0"/>
            </a:br>
            <a:r>
              <a:rPr lang="es-MX" dirty="0"/>
              <a:t>	-11 Resolución de 16 bits</a:t>
            </a:r>
            <a:endParaRPr lang="es-MX" dirty="0" smtClean="0"/>
          </a:p>
          <a:p>
            <a:pPr lvl="1"/>
            <a:endParaRPr lang="es-MX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37" t="44042"/>
          <a:stretch/>
        </p:blipFill>
        <p:spPr bwMode="auto">
          <a:xfrm>
            <a:off x="179512" y="17038"/>
            <a:ext cx="4030843" cy="16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711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ADCx_Rn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 el registro que guarda el valor convertido.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3169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Preguntas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¿Qué resoluciones puede manejar el ADC?</a:t>
            </a:r>
          </a:p>
          <a:p>
            <a:r>
              <a:rPr lang="es-MX" dirty="0" smtClean="0"/>
              <a:t>¿El voltaje máximo que soporta el ADC  puede variar según la resolución?</a:t>
            </a:r>
          </a:p>
          <a:p>
            <a:r>
              <a:rPr lang="es-MX" dirty="0" smtClean="0"/>
              <a:t>¿Cómo entrega el micro el valor de voltaje y que tipo de </a:t>
            </a:r>
            <a:r>
              <a:rPr lang="es-MX" smtClean="0"/>
              <a:t>valor entrega?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22276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Características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Una resolución (16, 12 10 y 8 bits)</a:t>
            </a:r>
          </a:p>
          <a:p>
            <a:r>
              <a:rPr lang="es-MX" dirty="0" smtClean="0"/>
              <a:t>Soporta 3.3V</a:t>
            </a:r>
          </a:p>
          <a:p>
            <a:r>
              <a:rPr lang="es-MX" dirty="0" smtClean="0"/>
              <a:t>Trabaja en modo diferencial o individual.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7673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Registros usados en el ADC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SIM_SCGC6: Activa el ADC.</a:t>
            </a:r>
          </a:p>
          <a:p>
            <a:endParaRPr lang="es-MX" dirty="0" smtClean="0"/>
          </a:p>
          <a:p>
            <a:r>
              <a:rPr lang="es-MX" dirty="0" smtClean="0"/>
              <a:t>ADCx_SC1A: Se verifica si ya se realizo la conversión, en la bandera COCO</a:t>
            </a:r>
            <a:r>
              <a:rPr lang="es-MX" dirty="0"/>
              <a:t> </a:t>
            </a:r>
            <a:r>
              <a:rPr lang="es-MX" dirty="0" smtClean="0"/>
              <a:t>y la configuración del bit para leer el voltaje.</a:t>
            </a:r>
          </a:p>
          <a:p>
            <a:endParaRPr lang="es-MX" dirty="0" smtClean="0"/>
          </a:p>
          <a:p>
            <a:r>
              <a:rPr lang="es-MX" dirty="0" err="1" smtClean="0"/>
              <a:t>ADCx_Rn</a:t>
            </a:r>
            <a:r>
              <a:rPr lang="es-MX" dirty="0" smtClean="0"/>
              <a:t>: se almacena el valor convertido</a:t>
            </a:r>
          </a:p>
        </p:txBody>
      </p:sp>
    </p:spTree>
    <p:extLst>
      <p:ext uri="{BB962C8B-B14F-4D97-AF65-F5344CB8AC3E}">
        <p14:creationId xmlns:p14="http://schemas.microsoft.com/office/powerpoint/2010/main" val="116014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SIM_SCGC6</a:t>
            </a:r>
            <a:endParaRPr lang="es-MX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8229600" cy="2975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455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8640"/>
            <a:ext cx="7704856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457200" y="236469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ADC0: Es el bit para activar el reloj del ADC</a:t>
            </a:r>
          </a:p>
          <a:p>
            <a:pPr lvl="1"/>
            <a:r>
              <a:rPr lang="es-MX" dirty="0" smtClean="0"/>
              <a:t>0 Desactivar el reloj del ADC</a:t>
            </a:r>
          </a:p>
          <a:p>
            <a:pPr lvl="1"/>
            <a:r>
              <a:rPr lang="es-MX" dirty="0" smtClean="0"/>
              <a:t>1 Activar el reloj del ADC</a:t>
            </a:r>
          </a:p>
          <a:p>
            <a:pPr lvl="1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4241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ADCx_SC1n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78"/>
          <a:stretch/>
        </p:blipFill>
        <p:spPr bwMode="auto">
          <a:xfrm>
            <a:off x="241321" y="1556792"/>
            <a:ext cx="8725484" cy="2804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70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960440"/>
          </a:xfrm>
        </p:spPr>
        <p:txBody>
          <a:bodyPr>
            <a:normAutofit/>
          </a:bodyPr>
          <a:lstStyle/>
          <a:p>
            <a:r>
              <a:rPr lang="es-MX" dirty="0" smtClean="0"/>
              <a:t>COCO: Bit que indica que termino la conversión.</a:t>
            </a:r>
          </a:p>
          <a:p>
            <a:pPr lvl="1"/>
            <a:r>
              <a:rPr lang="es-MX" dirty="0" smtClean="0"/>
              <a:t>0 Conversión no terminada.</a:t>
            </a:r>
          </a:p>
          <a:p>
            <a:pPr lvl="1"/>
            <a:r>
              <a:rPr lang="es-MX" dirty="0" smtClean="0"/>
              <a:t>1 Conversión terminada.</a:t>
            </a:r>
          </a:p>
          <a:p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90" y="116632"/>
            <a:ext cx="8496944" cy="2305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790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Bandera ADCH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Se selecciona el tipo de canal que se vaya a usar para el ADC depende el canal si se selecciono el tipo de DIFF.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9472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0808"/>
            <a:ext cx="8801157" cy="4577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347"/>
            <a:ext cx="794385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850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6769</TotalTime>
  <Words>213</Words>
  <Application>Microsoft Office PowerPoint</Application>
  <PresentationFormat>Presentación en pantalla (4:3)</PresentationFormat>
  <Paragraphs>32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Arial</vt:lpstr>
      <vt:lpstr>Calibri</vt:lpstr>
      <vt:lpstr>Tema de Office</vt:lpstr>
      <vt:lpstr>ADC</vt:lpstr>
      <vt:lpstr>Características</vt:lpstr>
      <vt:lpstr>Registros usados en el ADC</vt:lpstr>
      <vt:lpstr>SIM_SCGC6</vt:lpstr>
      <vt:lpstr>Presentación de PowerPoint</vt:lpstr>
      <vt:lpstr>ADCx_SC1n</vt:lpstr>
      <vt:lpstr>Presentación de PowerPoint</vt:lpstr>
      <vt:lpstr>Bandera ADCH</vt:lpstr>
      <vt:lpstr>Presentación de PowerPoint</vt:lpstr>
      <vt:lpstr>Presentación de PowerPoint</vt:lpstr>
      <vt:lpstr>ADCx_CFG1</vt:lpstr>
      <vt:lpstr>                         ADCx_CFG1</vt:lpstr>
      <vt:lpstr>ADCx_Rn</vt:lpstr>
      <vt:lpstr>Preguntas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Versipellis</dc:creator>
  <cp:lastModifiedBy>ACCESO PROHIBIDO</cp:lastModifiedBy>
  <cp:revision>204</cp:revision>
  <dcterms:created xsi:type="dcterms:W3CDTF">2014-10-03T16:26:26Z</dcterms:created>
  <dcterms:modified xsi:type="dcterms:W3CDTF">2019-10-05T17:36:40Z</dcterms:modified>
</cp:coreProperties>
</file>